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474" autoAdjust="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050B9-C940-4DB6-9399-C585EB1F845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75773-5C84-4B6B-9433-7E37153D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75773-5C84-4B6B-9433-7E37153D0EE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0825" y="2636838"/>
            <a:ext cx="58324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Школа будущего</a:t>
            </a: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31913" y="5286387"/>
            <a:ext cx="6400800" cy="66197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 smtClean="0"/>
              <a:t>                                Сергеев А.Н.</a:t>
            </a:r>
            <a:endParaRPr lang="ru-RU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2125" y="63087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54FD28-9177-4BA7-9FB6-65873D1E2E1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88125" y="63087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40A5F4-18B3-4C16-B717-38F20F407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54FD28-9177-4BA7-9FB6-65873D1E2E1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0A5F4-18B3-4C16-B717-38F20F407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21500" y="261938"/>
            <a:ext cx="2222500" cy="61198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261938"/>
            <a:ext cx="6518275" cy="61198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54FD28-9177-4BA7-9FB6-65873D1E2E1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0A5F4-18B3-4C16-B717-38F20F407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54FD28-9177-4BA7-9FB6-65873D1E2E1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0A5F4-18B3-4C16-B717-38F20F407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54FD28-9177-4BA7-9FB6-65873D1E2E1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0A5F4-18B3-4C16-B717-38F20F407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54FD28-9177-4BA7-9FB6-65873D1E2E1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0A5F4-18B3-4C16-B717-38F20F407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54FD28-9177-4BA7-9FB6-65873D1E2E1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0A5F4-18B3-4C16-B717-38F20F407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54FD28-9177-4BA7-9FB6-65873D1E2E1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0A5F4-18B3-4C16-B717-38F20F407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54FD28-9177-4BA7-9FB6-65873D1E2E1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0A5F4-18B3-4C16-B717-38F20F407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54FD28-9177-4BA7-9FB6-65873D1E2E1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0A5F4-18B3-4C16-B717-38F20F407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54FD28-9177-4BA7-9FB6-65873D1E2E1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0A5F4-18B3-4C16-B717-38F20F407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4175" y="261938"/>
            <a:ext cx="74898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fld id="{8954FD28-9177-4BA7-9FB6-65873D1E2E15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2895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fld id="{5C40A5F4-18B3-4C16-B717-38F20F407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x_309355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726" y="1714488"/>
            <a:ext cx="2928819" cy="5143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636838"/>
            <a:ext cx="6607191" cy="1470025"/>
          </a:xfrm>
        </p:spPr>
        <p:txBody>
          <a:bodyPr/>
          <a:lstStyle/>
          <a:p>
            <a:pPr lvl="0"/>
            <a:r>
              <a:rPr lang="ru-RU" dirty="0" smtClean="0"/>
              <a:t>«Мое рабочее место – лаборатория творчества»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28652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fut994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8642350" cy="528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2350"/>
              </a:tblGrid>
              <a:tr h="2357362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Ребята растут, взрослеют, но я хочу, чтобы занятия спортом были и оставались одним из их главных интересов и даже потребностью, чтобы ни дня не проходило без занятий спортом, приносящих хорошее настроение,  бодрость, укрепляющих здоровье и силу духа. 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290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 descr="DSC01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357562"/>
            <a:ext cx="3314700" cy="3200400"/>
          </a:xfrm>
          <a:prstGeom prst="rect">
            <a:avLst/>
          </a:prstGeom>
        </p:spPr>
      </p:pic>
      <p:pic>
        <p:nvPicPr>
          <p:cNvPr id="6" name="Рисунок 5" descr="y_fb5f90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500438"/>
            <a:ext cx="3516808" cy="3076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И тогда такого активного, увлечённого подростка не смогут прельстить сомнительные удовольствия от употребления </a:t>
            </a:r>
            <a:r>
              <a:rPr lang="ru-RU" dirty="0" err="1" smtClean="0"/>
              <a:t>психо</a:t>
            </a:r>
            <a:r>
              <a:rPr lang="ru-RU" dirty="0" smtClean="0"/>
              <a:t> – активных веществ, имеющих только лишь одно печальное завершение.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857760"/>
            <a:ext cx="2500330" cy="1821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42985"/>
            <a:ext cx="8642350" cy="5238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У меня очень большие планы: надо обновить спортивную площадку, где должны быть футбольное поле, беговые дорожки, полоса препятствий, баскетбольная и волейбольная площадки, и детская площадка для младших школьников.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01090" y="6286520"/>
            <a:ext cx="142876" cy="7143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1397000"/>
          <a:ext cx="7286676" cy="5103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  <a:gridCol w="3643338"/>
              </a:tblGrid>
              <a:tr h="510383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Мечтаю, чтобы ребятишки занимались плаванием зимой и летом, а мой маленький сын с одноклассниками создали хоккейную команду   и тренировались на новом катке. </a:t>
                      </a:r>
                    </a:p>
                    <a:p>
                      <a:r>
                        <a:rPr lang="ru-RU" sz="2400" smtClean="0"/>
                        <a:t>И</a:t>
                      </a:r>
                      <a:r>
                        <a:rPr lang="ru-RU" sz="2400" baseline="0" smtClean="0"/>
                        <a:t> </a:t>
                      </a:r>
                      <a:r>
                        <a:rPr lang="ru-RU" sz="2400" baseline="0" dirty="0" smtClean="0"/>
                        <a:t>уверен – всё </a:t>
                      </a:r>
                      <a:r>
                        <a:rPr lang="ru-RU" sz="2400" baseline="0" smtClean="0"/>
                        <a:t>это будет!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 descr="x_dde8234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469326"/>
            <a:ext cx="2857520" cy="4903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2285992"/>
          <a:ext cx="8678893" cy="400052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78893"/>
              </a:tblGrid>
              <a:tr h="4000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Почти 10 лет назад я пришёл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работать учителем физической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культуры в свою родную Борковскую среднюю школу.  10 лет – срок немалый, это целая треть моей жизни. Почему я захотел стать учителем? Наверное, потому, что меня учили и воспитывали неравнодушные, увлечённые люди, учителя с большой буквы, подарившие каждому из нас частичку своего сердца. 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60561" y="287967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456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14290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857232"/>
            <a:ext cx="5321307" cy="552451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И с выбором предмета тоже не было сомнений: я с детства люблю заниматься спортом, каждый урок физкультуры был долгожданным.</a:t>
            </a:r>
          </a:p>
          <a:p>
            <a:pPr>
              <a:buNone/>
            </a:pPr>
            <a:r>
              <a:rPr lang="ru-RU" sz="2800" dirty="0" smtClean="0"/>
              <a:t>    А за порогом школы нас, сельских ребят, также ждали «стадионы» – каток зимой в парке, лыжня в заснеженном лесу, футбольное поле на участке рядом со школой.</a:t>
            </a:r>
          </a:p>
          <a:p>
            <a:endParaRPr lang="ru-RU" dirty="0"/>
          </a:p>
        </p:txBody>
      </p:sp>
      <p:pic>
        <p:nvPicPr>
          <p:cNvPr id="4" name="Рисунок 3" descr="y_3e30b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357298"/>
            <a:ext cx="3428992" cy="4573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175" y="261938"/>
            <a:ext cx="7489825" cy="1238236"/>
          </a:xfrm>
        </p:spPr>
        <p:txBody>
          <a:bodyPr/>
          <a:lstStyle/>
          <a:p>
            <a:r>
              <a:rPr lang="ru-RU" sz="3200" dirty="0" smtClean="0"/>
              <a:t>Теперь моё постоянное рабочее место – спортзал и спортплощадка.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214421"/>
          <a:ext cx="8678894" cy="661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9447"/>
                <a:gridCol w="4339447"/>
              </a:tblGrid>
              <a:tr h="1140696">
                <a:tc gridSpan="2">
                  <a:txBody>
                    <a:bodyPr/>
                    <a:lstStyle/>
                    <a:p>
                      <a:endParaRPr lang="ru-RU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871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87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Рисунок 6" descr="DSC00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4868" y="3460228"/>
            <a:ext cx="5109132" cy="3397772"/>
          </a:xfrm>
          <a:prstGeom prst="rect">
            <a:avLst/>
          </a:prstGeom>
        </p:spPr>
      </p:pic>
      <p:pic>
        <p:nvPicPr>
          <p:cNvPr id="5" name="Рисунок 4" descr="13.04.11 028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643050"/>
            <a:ext cx="4116291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80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2857496"/>
            <a:ext cx="4416436" cy="33123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642918"/>
            <a:ext cx="8642350" cy="5738833"/>
          </a:xfrm>
        </p:spPr>
        <p:txBody>
          <a:bodyPr/>
          <a:lstStyle/>
          <a:p>
            <a:r>
              <a:rPr lang="ru-RU" dirty="0" smtClean="0"/>
              <a:t>Здесь я нахожусь, можно сказать, с утра до вечера: 6 – 7 уроков физической культуры, а с обеда – провожу занятия спортивных секций и спортивные соревнования.</a:t>
            </a:r>
            <a:endParaRPr lang="ru-RU" dirty="0"/>
          </a:p>
        </p:txBody>
      </p:sp>
      <p:pic>
        <p:nvPicPr>
          <p:cNvPr id="4" name="Рисунок 3" descr="DSC005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4752"/>
            <a:ext cx="4357161" cy="2897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p39_dsc00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0"/>
            <a:ext cx="3634641" cy="4214818"/>
          </a:xfrm>
          <a:prstGeom prst="rect">
            <a:avLst/>
          </a:prstGeom>
        </p:spPr>
      </p:pic>
      <p:pic>
        <p:nvPicPr>
          <p:cNvPr id="4" name="Содержимое 3" descr="p39_200411029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3643314"/>
            <a:ext cx="4057650" cy="3057525"/>
          </a:xfrm>
        </p:spPr>
      </p:pic>
      <p:pic>
        <p:nvPicPr>
          <p:cNvPr id="7" name="Рисунок 6" descr="26_04_11%2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14290"/>
            <a:ext cx="4643438" cy="3088068"/>
          </a:xfrm>
          <a:prstGeom prst="rect">
            <a:avLst/>
          </a:prstGeom>
        </p:spPr>
      </p:pic>
      <p:pic>
        <p:nvPicPr>
          <p:cNvPr id="9" name="Рисунок 8" descr="p39_654789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295650"/>
            <a:ext cx="4057650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5" y="261938"/>
            <a:ext cx="7929586" cy="1023922"/>
          </a:xfrm>
        </p:spPr>
        <p:txBody>
          <a:bodyPr/>
          <a:lstStyle/>
          <a:p>
            <a:r>
              <a:rPr lang="ru-RU" sz="2800" dirty="0" smtClean="0"/>
              <a:t>Для проведения уроков мы имеем необходимое оборудование и  инвентарь.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Содержимое 4" descr="p39_izobrajenie2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09975"/>
            <a:ext cx="3009900" cy="3248025"/>
          </a:xfrm>
        </p:spPr>
      </p:pic>
      <p:pic>
        <p:nvPicPr>
          <p:cNvPr id="6" name="Рисунок 5" descr="p108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9171" y="1071546"/>
            <a:ext cx="3344829" cy="3286148"/>
          </a:xfrm>
          <a:prstGeom prst="rect">
            <a:avLst/>
          </a:prstGeom>
        </p:spPr>
      </p:pic>
      <p:pic>
        <p:nvPicPr>
          <p:cNvPr id="7" name="Рисунок 6" descr="p10703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1071546"/>
            <a:ext cx="3687758" cy="3633685"/>
          </a:xfrm>
          <a:prstGeom prst="rect">
            <a:avLst/>
          </a:prstGeom>
        </p:spPr>
      </p:pic>
      <p:pic>
        <p:nvPicPr>
          <p:cNvPr id="9" name="Рисунок 8" descr="6547893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2571720"/>
            <a:ext cx="3002628" cy="4286280"/>
          </a:xfrm>
          <a:prstGeom prst="rect">
            <a:avLst/>
          </a:prstGeom>
        </p:spPr>
      </p:pic>
      <p:pic>
        <p:nvPicPr>
          <p:cNvPr id="10" name="Рисунок 9" descr="izobrajenie0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4357694"/>
            <a:ext cx="3201990" cy="2308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15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496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39_210411035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071810"/>
            <a:ext cx="3390929" cy="26890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4786321"/>
          <a:ext cx="871543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436"/>
              </a:tblGrid>
              <a:tr h="20716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Но главное моё богатство – это мои ученики. Я всегда рад каждой нашей встрече, мы рады вместе работать, преодолевать трудности, стремясь к новым спортивным победам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IMG_05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14290"/>
            <a:ext cx="2143140" cy="2765432"/>
          </a:xfrm>
          <a:prstGeom prst="rect">
            <a:avLst/>
          </a:prstGeom>
        </p:spPr>
      </p:pic>
      <p:pic>
        <p:nvPicPr>
          <p:cNvPr id="13" name="Рисунок 12" descr="y_0725c7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428604"/>
            <a:ext cx="2143140" cy="2857520"/>
          </a:xfrm>
          <a:prstGeom prst="rect">
            <a:avLst/>
          </a:prstGeom>
        </p:spPr>
      </p:pic>
      <p:pic>
        <p:nvPicPr>
          <p:cNvPr id="10" name="Содержимое 9" descr="4.03.11 109й111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214678" y="571480"/>
            <a:ext cx="2928958" cy="21836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SC01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267075"/>
            <a:ext cx="3200400" cy="35909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0"/>
            <a:ext cx="8642350" cy="638175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571480"/>
          <a:ext cx="8786842" cy="6423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5572132"/>
              </a:tblGrid>
              <a:tr h="642366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 достигли мы уже немало: ребята с удовольствием участвуют в районных и областных соревнованиях по лёгкой атлетике, лапте, лыжам, волейболу, баскетболу, настольному теннису, бадминтону и занимают призовые места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 descr="88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4144" y="214290"/>
            <a:ext cx="3389856" cy="2428892"/>
          </a:xfrm>
          <a:prstGeom prst="rect">
            <a:avLst/>
          </a:prstGeom>
        </p:spPr>
      </p:pic>
      <p:pic>
        <p:nvPicPr>
          <p:cNvPr id="11" name="Рисунок 10" descr="izobrajenie0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6189" y="3000372"/>
            <a:ext cx="4007811" cy="3571948"/>
          </a:xfrm>
          <a:prstGeom prst="rect">
            <a:avLst/>
          </a:prstGeom>
        </p:spPr>
      </p:pic>
      <p:pic>
        <p:nvPicPr>
          <p:cNvPr id="5" name="Рисунок 4" descr="6666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214290"/>
            <a:ext cx="2457456" cy="3123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108386">
  <a:themeElements>
    <a:clrScheme name="10108386 15">
      <a:dk1>
        <a:srgbClr val="000000"/>
      </a:dk1>
      <a:lt1>
        <a:srgbClr val="FFFFFF"/>
      </a:lt1>
      <a:dk2>
        <a:srgbClr val="777777"/>
      </a:dk2>
      <a:lt2>
        <a:srgbClr val="305E43"/>
      </a:lt2>
      <a:accent1>
        <a:srgbClr val="003399"/>
      </a:accent1>
      <a:accent2>
        <a:srgbClr val="468A4B"/>
      </a:accent2>
      <a:accent3>
        <a:srgbClr val="BDBDBD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1010838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0838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0838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0838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0838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0838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0838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0838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0838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0838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0838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0838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0838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08386 13">
        <a:dk1>
          <a:srgbClr val="000000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08386 14">
        <a:dk1>
          <a:srgbClr val="000000"/>
        </a:dk1>
        <a:lt1>
          <a:srgbClr val="FFFFFF"/>
        </a:lt1>
        <a:dk2>
          <a:srgbClr val="000000"/>
        </a:dk2>
        <a:lt2>
          <a:srgbClr val="305E43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08386 15">
        <a:dk1>
          <a:srgbClr val="000000"/>
        </a:dk1>
        <a:lt1>
          <a:srgbClr val="FFFFFF"/>
        </a:lt1>
        <a:dk2>
          <a:srgbClr val="777777"/>
        </a:dk2>
        <a:lt2>
          <a:srgbClr val="305E43"/>
        </a:lt2>
        <a:accent1>
          <a:srgbClr val="003399"/>
        </a:accent1>
        <a:accent2>
          <a:srgbClr val="468A4B"/>
        </a:accent2>
        <a:accent3>
          <a:srgbClr val="BDBDBD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футбол</Template>
  <TotalTime>248</TotalTime>
  <Words>387</Words>
  <Application>Microsoft Office PowerPoint</Application>
  <PresentationFormat>Экран (4:3)</PresentationFormat>
  <Paragraphs>26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10108386</vt:lpstr>
      <vt:lpstr>«Мое рабочее место – лаборатория творчества»</vt:lpstr>
      <vt:lpstr>Слайд 2</vt:lpstr>
      <vt:lpstr>Слайд 3</vt:lpstr>
      <vt:lpstr>Теперь моё постоянное рабочее место – спортзал и спортплощадка.  </vt:lpstr>
      <vt:lpstr>Слайд 5</vt:lpstr>
      <vt:lpstr>Слайд 6</vt:lpstr>
      <vt:lpstr>Для проведения уроков мы имеем необходимое оборудование и  инвентарь.  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36</cp:revision>
  <dcterms:created xsi:type="dcterms:W3CDTF">2011-05-10T18:01:10Z</dcterms:created>
  <dcterms:modified xsi:type="dcterms:W3CDTF">2011-05-11T18:33:41Z</dcterms:modified>
</cp:coreProperties>
</file>