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71" r:id="rId4"/>
    <p:sldId id="272" r:id="rId5"/>
    <p:sldId id="259" r:id="rId6"/>
    <p:sldId id="261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18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BEB4-7E5D-4CA2-9562-20A49780FC8C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040E7-CB9B-47A1-A4EB-4F59CA40B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7CAE-F6E4-4308-8190-EF942EE1C0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___Microsoft_Office_PowerPoint1.pptx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798509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Всероссийский интернет – проект  «Школу будущего строим вместе»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3857628"/>
            <a:ext cx="4843474" cy="250033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«Парбигская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Бакчарского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раона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Томской области,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Романова Людмила Александровна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85794"/>
            <a:ext cx="7772400" cy="798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Конкурс мультимедиа – проектов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«Моё рабочее место – лаборатория творчества»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357430"/>
            <a:ext cx="7772400" cy="1227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Мультимедиа – 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«Мой любимый кабинет»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Л_А_\Мои документы\фото\фото 6 класс открытый урок\SDC12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018894" cy="2020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Планы на будущее: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кабинета не закончено. Планируем создать страноведческий стенд, стилизованный в виде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Бена, повесить алфавит над доской, оформить стенд «Парки Лондона», с которым будет гармонично сочетаться наш «парк» из комнатных растений. Все стенды делаем своими руками, в оформлении помогают дети, за что им огромное СПАСИБО!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Закончить работу над  созданием электронного пособия «Грамматика английского языка».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мечтаю я об интерактивной доске, хотя с темпом работы (уроки, классное руководство, проекты, конкурсы, конференции, новые ФГОСЫ) мечтать совсем нет времени!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удачи, здоровья и творческого настроения!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357562"/>
            <a:ext cx="8715436" cy="3214710"/>
          </a:xfrm>
        </p:spPr>
        <p:txBody>
          <a:bodyPr>
            <a:noAutofit/>
          </a:bodyPr>
          <a:lstStyle/>
          <a:p>
            <a:pPr indent="190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Кабинет английского языка является учебным центром организации обучения и внеклассной работы по предмету. 2 года назад в нашей школе сделали капитальный ремонт и наш класс получил  чистый, светлый и уютный кабинет с новой доской, мебелью.  Мы были очень рады тому, что у нас в кабинете появился компьютер и проектор. Вместе с учениками, классным руководителем которых я являюсь, решили начать оформление кабинета. Определили 3 направления: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фитодизайн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предметное оформление и уголок класса. С удовольствием поделимся нашими идеями.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Picture 2" descr="C:\Documents and Settings\Л_А_\Мои документы\фото\фото конференция\SDC12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251008" cy="272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00042"/>
            <a:ext cx="535785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 передней демонстрационной стене кабинета размещается классная доска с откидными полями. При помощи магнитов на доске можно разместить тематические картинки, грамматические таблицы, кластеры и т.д.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Справа – стенд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Months and seasons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 названиями сезонов, месяцев и дней недели. Материалы стенда помогают детям  вести беседу по теме.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Слева – демонстрационный экран.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CIM\100SSCAM\SDC13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593" y="3381375"/>
            <a:ext cx="3619525" cy="2714644"/>
          </a:xfrm>
          <a:prstGeom prst="rect">
            <a:avLst/>
          </a:prstGeom>
          <a:noFill/>
        </p:spPr>
      </p:pic>
      <p:pic>
        <p:nvPicPr>
          <p:cNvPr id="15362" name="Picture 2" descr="C:\Documents and Settings\Л_А_\Мои документы\фото\фото 6 класс открытый урок\SDC12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77189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2214554"/>
            <a:ext cx="4500594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входной дверью разместили уголок для учеников младших классов, начинающих изучать английский язык. Количественные и порядковые  числительные – на звёздах, название цвета – на разноцветных шариках.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DCIM\100SSCAM\SDC13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15272" cy="1808280"/>
          </a:xfrm>
          <a:prstGeom prst="rect">
            <a:avLst/>
          </a:prstGeom>
          <a:noFill/>
        </p:spPr>
      </p:pic>
      <p:pic>
        <p:nvPicPr>
          <p:cNvPr id="16386" name="Picture 2" descr="H:\DCIM\100SSCAM\SDC13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3352824" cy="2514618"/>
          </a:xfrm>
          <a:prstGeom prst="rect">
            <a:avLst/>
          </a:prstGeom>
          <a:noFill/>
        </p:spPr>
      </p:pic>
      <p:pic>
        <p:nvPicPr>
          <p:cNvPr id="8" name="Picture 2" descr="H:\DCIM\100SSCAM\SDC13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94851" y="3777257"/>
            <a:ext cx="3357561" cy="251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5929322" cy="25003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боковой (экспозиционной) стене расположен стенд «Внимание! Проект!», где дети размещают свои мини – проекты по разным темам («Полезные завтраки», «Числительные», «Магазин «Мечта» и др.)  и уголок 7а класса.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CIM\100SSCAM\SDC13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3700">
            <a:off x="5862134" y="602324"/>
            <a:ext cx="3000396" cy="2368734"/>
          </a:xfrm>
          <a:prstGeom prst="rect">
            <a:avLst/>
          </a:prstGeom>
          <a:noFill/>
        </p:spPr>
      </p:pic>
      <p:pic>
        <p:nvPicPr>
          <p:cNvPr id="5" name="Picture 2" descr="G:\самый классный кабинет\фото1\SDC12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0901">
            <a:off x="351437" y="388267"/>
            <a:ext cx="3214710" cy="2982820"/>
          </a:xfrm>
          <a:prstGeom prst="rect">
            <a:avLst/>
          </a:prstGeom>
          <a:noFill/>
        </p:spPr>
      </p:pic>
      <p:pic>
        <p:nvPicPr>
          <p:cNvPr id="7" name="Picture 2" descr="G:\6а класс\SDC12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5998" y="642918"/>
            <a:ext cx="2111886" cy="3071834"/>
          </a:xfrm>
          <a:prstGeom prst="rect">
            <a:avLst/>
          </a:prstGeom>
          <a:noFill/>
        </p:spPr>
      </p:pic>
      <p:pic>
        <p:nvPicPr>
          <p:cNvPr id="8" name="Picture 2" descr="H:\DCIM\100SSCAM\SDC13075.JPG"/>
          <p:cNvPicPr>
            <a:picLocks noChangeAspect="1" noChangeArrowheads="1"/>
          </p:cNvPicPr>
          <p:nvPr/>
        </p:nvPicPr>
        <p:blipFill>
          <a:blip r:embed="rId5" cstate="print"/>
          <a:srcRect l="12283" r="4971" b="14145"/>
          <a:stretch>
            <a:fillRect/>
          </a:stretch>
        </p:blipFill>
        <p:spPr bwMode="auto">
          <a:xfrm>
            <a:off x="6143636" y="3832685"/>
            <a:ext cx="2786082" cy="2168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задней стены размещаются шкафы. В шкафах – книжный фонд, словари, дидактический материал, таблицы, игрушки для уроков в начальных классах.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Над шкафами – флаги США, России и Великобритании.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CIM\100SSCAM\SDC1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Использование ИКТ на уроках английского языка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3471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я использую компьютер и проектор: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демонстрации наглядности при введении лексики по темам,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демонстрации презентации по страноведению,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представления грамматических правил,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выполнения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упражнений по всем видам речевой деятельности,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контроля.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4143380"/>
            <a:ext cx="8786874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ffice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 Power Point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MS Movie Maker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My test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(для составления тестов)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Inspiration (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составления кластеров)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Обучающая программа «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Enjoy listening and playing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Энциклопедия Кирилла 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Мефодия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др.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357562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своей работе использую компьютерные программы: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Разрабатываю дидактический материал: правила чтения, список неправильных глаголов, индивидуальные задания для контроля и мн. др.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Неправильные глаголы рифмуются, в таком виде их легче запоминать.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48" y="1214422"/>
          <a:ext cx="7822963" cy="5450949"/>
        </p:xfrm>
        <a:graphic>
          <a:graphicData uri="http://schemas.openxmlformats.org/presentationml/2006/ole">
            <p:oleObj spid="_x0000_s1026" name="Document" r:id="rId3" imgW="10331651" imgH="719872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Формирую банк творческих работ учащихся по страноведению и грамматике. За два года дети создали более 200 презентаций по разным темам. В рамках недели английского языка проводила защиту творческих работ учащихся, выступления сопровождались презентациями.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:\DCIM\100SSCAM\SDC12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643182"/>
            <a:ext cx="2806493" cy="1785950"/>
          </a:xfrm>
          <a:prstGeom prst="rect">
            <a:avLst/>
          </a:prstGeom>
          <a:noFill/>
        </p:spPr>
      </p:pic>
      <p:pic>
        <p:nvPicPr>
          <p:cNvPr id="2053" name="Picture 5" descr="H:\DCIM\100SSCAM\SDC12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3232955" cy="1714512"/>
          </a:xfrm>
          <a:prstGeom prst="rect">
            <a:avLst/>
          </a:prstGeom>
          <a:noFill/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143504" y="3214686"/>
          <a:ext cx="2762908" cy="2071702"/>
        </p:xfrm>
        <a:graphic>
          <a:graphicData uri="http://schemas.openxmlformats.org/presentationml/2006/ole">
            <p:oleObj spid="_x0000_s23554" name="Презентация" r:id="rId5" imgW="4568900" imgH="3425883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589</Words>
  <PresentationFormat>Экран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Document</vt:lpstr>
      <vt:lpstr>Презентация</vt:lpstr>
      <vt:lpstr>Всероссийский интернет – проект  «Школу будущего строим вместе»</vt:lpstr>
      <vt:lpstr>Слайд 2</vt:lpstr>
      <vt:lpstr>Слайд 3</vt:lpstr>
      <vt:lpstr>Слайд 4</vt:lpstr>
      <vt:lpstr>Слайд 5</vt:lpstr>
      <vt:lpstr>Слайд 6</vt:lpstr>
      <vt:lpstr>Использование ИКТ на уроках английского языка</vt:lpstr>
      <vt:lpstr>Разрабатываю дидактический материал: правила чтения, список неправильных глаголов, индивидуальные задания для контроля и мн. др. Неправильные глаголы рифмуются, в таком виде их легче запоминать.    </vt:lpstr>
      <vt:lpstr>Формирую банк творческих работ учащихся по страноведению и грамматике. За два года дети создали более 200 презентаций по разным темам. В рамках недели английского языка проводила защиту творческих работ учащихся, выступления сопровождались презентациями.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интернет – проект  «Школу будущего строим вместе»</dc:title>
  <cp:lastModifiedBy>К_англ</cp:lastModifiedBy>
  <cp:revision>30</cp:revision>
  <dcterms:modified xsi:type="dcterms:W3CDTF">2011-05-12T15:52:08Z</dcterms:modified>
</cp:coreProperties>
</file>